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2022/05/09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5/9/22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5/9/22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5/9/22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5/9/22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Homework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Deadline: </a:t>
            </a:r>
          </a:p>
          <a:p>
            <a:pPr lvl="2"/>
            <a:r>
              <a:rPr lang="en-US" dirty="0"/>
              <a:t>First trial: 11:59 PM at May 16</a:t>
            </a:r>
          </a:p>
          <a:p>
            <a:pPr lvl="2"/>
            <a:r>
              <a:rPr lang="en-US" dirty="0"/>
              <a:t>Second trial: 11:59 PM at May 23</a:t>
            </a:r>
          </a:p>
          <a:p>
            <a:pPr lvl="2"/>
            <a:r>
              <a:rPr lang="en-US" dirty="0"/>
              <a:t>Final: 11:59 PM at May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the end, we will select the best result among three trials of each student and announce the result of each trial.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394</Words>
  <Application>Microsoft Macintosh PowerPoint</Application>
  <PresentationFormat>Widescreen</PresentationFormat>
  <Paragraphs>62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Intelligent Control (ECE5759) Homework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117</cp:revision>
  <dcterms:created xsi:type="dcterms:W3CDTF">2022-04-14T06:29:47Z</dcterms:created>
  <dcterms:modified xsi:type="dcterms:W3CDTF">2022-05-09T04:47:24Z</dcterms:modified>
</cp:coreProperties>
</file>